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handoutMasterIdLst>
    <p:handoutMasterId r:id="rId6"/>
  </p:handoutMasterIdLst>
  <p:sldIdLst>
    <p:sldId id="1278" r:id="rId2"/>
    <p:sldId id="1208" r:id="rId3"/>
    <p:sldId id="1209" r:id="rId4"/>
  </p:sldIdLst>
  <p:sldSz cx="9144000" cy="6858000" type="screen4x3"/>
  <p:notesSz cx="7315200" cy="9601200"/>
  <p:defaultTextStyle>
    <a:defPPr>
      <a:defRPr lang="en-US"/>
    </a:defPPr>
    <a:lvl1pPr marL="0" algn="l" defTabSz="456791" rtl="0" eaLnBrk="1" latinLnBrk="0" hangingPunct="1">
      <a:defRPr sz="1800" kern="1200">
        <a:solidFill>
          <a:schemeClr val="tx1"/>
        </a:solidFill>
        <a:latin typeface="+mn-lt"/>
        <a:ea typeface="+mn-ea"/>
        <a:cs typeface="+mn-cs"/>
      </a:defRPr>
    </a:lvl1pPr>
    <a:lvl2pPr marL="456791" algn="l" defTabSz="456791" rtl="0" eaLnBrk="1" latinLnBrk="0" hangingPunct="1">
      <a:defRPr sz="1800" kern="1200">
        <a:solidFill>
          <a:schemeClr val="tx1"/>
        </a:solidFill>
        <a:latin typeface="+mn-lt"/>
        <a:ea typeface="+mn-ea"/>
        <a:cs typeface="+mn-cs"/>
      </a:defRPr>
    </a:lvl2pPr>
    <a:lvl3pPr marL="913586" algn="l" defTabSz="456791" rtl="0" eaLnBrk="1" latinLnBrk="0" hangingPunct="1">
      <a:defRPr sz="1800" kern="1200">
        <a:solidFill>
          <a:schemeClr val="tx1"/>
        </a:solidFill>
        <a:latin typeface="+mn-lt"/>
        <a:ea typeface="+mn-ea"/>
        <a:cs typeface="+mn-cs"/>
      </a:defRPr>
    </a:lvl3pPr>
    <a:lvl4pPr marL="1370375" algn="l" defTabSz="456791" rtl="0" eaLnBrk="1" latinLnBrk="0" hangingPunct="1">
      <a:defRPr sz="1800" kern="1200">
        <a:solidFill>
          <a:schemeClr val="tx1"/>
        </a:solidFill>
        <a:latin typeface="+mn-lt"/>
        <a:ea typeface="+mn-ea"/>
        <a:cs typeface="+mn-cs"/>
      </a:defRPr>
    </a:lvl4pPr>
    <a:lvl5pPr marL="1827170" algn="l" defTabSz="456791" rtl="0" eaLnBrk="1" latinLnBrk="0" hangingPunct="1">
      <a:defRPr sz="1800" kern="1200">
        <a:solidFill>
          <a:schemeClr val="tx1"/>
        </a:solidFill>
        <a:latin typeface="+mn-lt"/>
        <a:ea typeface="+mn-ea"/>
        <a:cs typeface="+mn-cs"/>
      </a:defRPr>
    </a:lvl5pPr>
    <a:lvl6pPr marL="2283964" algn="l" defTabSz="456791" rtl="0" eaLnBrk="1" latinLnBrk="0" hangingPunct="1">
      <a:defRPr sz="1800" kern="1200">
        <a:solidFill>
          <a:schemeClr val="tx1"/>
        </a:solidFill>
        <a:latin typeface="+mn-lt"/>
        <a:ea typeface="+mn-ea"/>
        <a:cs typeface="+mn-cs"/>
      </a:defRPr>
    </a:lvl6pPr>
    <a:lvl7pPr marL="2740758" algn="l" defTabSz="456791" rtl="0" eaLnBrk="1" latinLnBrk="0" hangingPunct="1">
      <a:defRPr sz="1800" kern="1200">
        <a:solidFill>
          <a:schemeClr val="tx1"/>
        </a:solidFill>
        <a:latin typeface="+mn-lt"/>
        <a:ea typeface="+mn-ea"/>
        <a:cs typeface="+mn-cs"/>
      </a:defRPr>
    </a:lvl7pPr>
    <a:lvl8pPr marL="3197549" algn="l" defTabSz="456791" rtl="0" eaLnBrk="1" latinLnBrk="0" hangingPunct="1">
      <a:defRPr sz="1800" kern="1200">
        <a:solidFill>
          <a:schemeClr val="tx1"/>
        </a:solidFill>
        <a:latin typeface="+mn-lt"/>
        <a:ea typeface="+mn-ea"/>
        <a:cs typeface="+mn-cs"/>
      </a:defRPr>
    </a:lvl8pPr>
    <a:lvl9pPr marL="3654343" algn="l" defTabSz="456791"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ONSON, JORDAN L Capt USAF AFPC AFPC/DPFFP" initials="SJLCUAA" lastIdx="13" clrIdx="0">
    <p:extLst>
      <p:ext uri="{19B8F6BF-5375-455C-9EA6-DF929625EA0E}">
        <p15:presenceInfo xmlns:p15="http://schemas.microsoft.com/office/powerpoint/2012/main" userId="S-1-5-21-1271409858-1095883707-2794662393-41631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046"/>
    <a:srgbClr val="339900"/>
    <a:srgbClr val="489E3F"/>
    <a:srgbClr val="00CD00"/>
    <a:srgbClr val="DBEEF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07" autoAdjust="0"/>
    <p:restoredTop sz="53038" autoAdjust="0"/>
  </p:normalViewPr>
  <p:slideViewPr>
    <p:cSldViewPr snapToGrid="0" snapToObjects="1">
      <p:cViewPr varScale="1">
        <p:scale>
          <a:sx n="55" d="100"/>
          <a:sy n="55" d="100"/>
        </p:scale>
        <p:origin x="1320" y="66"/>
      </p:cViewPr>
      <p:guideLst>
        <p:guide orient="horz" pos="2160"/>
        <p:guide pos="2880"/>
      </p:guideLst>
    </p:cSldViewPr>
  </p:slideViewPr>
  <p:outlineViewPr>
    <p:cViewPr>
      <p:scale>
        <a:sx n="33" d="100"/>
        <a:sy n="33" d="100"/>
      </p:scale>
      <p:origin x="0" y="14832"/>
    </p:cViewPr>
  </p:outlineViewPr>
  <p:notesTextViewPr>
    <p:cViewPr>
      <p:scale>
        <a:sx n="100" d="100"/>
        <a:sy n="100" d="100"/>
      </p:scale>
      <p:origin x="0" y="0"/>
    </p:cViewPr>
  </p:notesTextViewPr>
  <p:sorterViewPr>
    <p:cViewPr>
      <p:scale>
        <a:sx n="66" d="100"/>
        <a:sy n="66" d="100"/>
      </p:scale>
      <p:origin x="0" y="27760"/>
    </p:cViewPr>
  </p:sorterViewPr>
  <p:notesViewPr>
    <p:cSldViewPr snapToGrid="0" snapToObjects="1">
      <p:cViewPr>
        <p:scale>
          <a:sx n="100" d="100"/>
          <a:sy n="100" d="100"/>
        </p:scale>
        <p:origin x="1640" y="-72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r>
              <a:rPr lang="en-US" dirty="0"/>
              <a:t>(c) TechWerks 2015</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2146BD92-CDB7-F84E-ADDD-DE982E8948C8}" type="slidenum">
              <a:rPr lang="en-US" smtClean="0"/>
              <a:pPr/>
              <a:t>‹#›</a:t>
            </a:fld>
            <a:endParaRPr lang="en-US" dirty="0"/>
          </a:p>
        </p:txBody>
      </p:sp>
    </p:spTree>
    <p:extLst>
      <p:ext uri="{BB962C8B-B14F-4D97-AF65-F5344CB8AC3E}">
        <p14:creationId xmlns:p14="http://schemas.microsoft.com/office/powerpoint/2010/main" val="41108973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244475" y="187325"/>
            <a:ext cx="3543300" cy="2659063"/>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216181" y="2994067"/>
            <a:ext cx="3600250" cy="6411553"/>
          </a:xfrm>
          <a:prstGeom prst="rect">
            <a:avLst/>
          </a:prstGeom>
        </p:spPr>
        <p:txBody>
          <a:bodyPr vert="horz" lIns="96661" tIns="48331" rIns="96661" bIns="48331"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EB05526C-738D-AB45-8E3C-942B59565119}" type="slidenum">
              <a:rPr lang="en-US" smtClean="0"/>
              <a:pPr/>
              <a:t>‹#›</a:t>
            </a:fld>
            <a:endParaRPr lang="en-US" dirty="0"/>
          </a:p>
        </p:txBody>
      </p:sp>
      <p:graphicFrame>
        <p:nvGraphicFramePr>
          <p:cNvPr id="10" name="Table 9"/>
          <p:cNvGraphicFramePr>
            <a:graphicFrameLocks noGrp="1"/>
          </p:cNvGraphicFramePr>
          <p:nvPr>
            <p:extLst>
              <p:ext uri="{D42A27DB-BD31-4B8C-83A1-F6EECF244321}">
                <p14:modId xmlns:p14="http://schemas.microsoft.com/office/powerpoint/2010/main" val="855302746"/>
              </p:ext>
            </p:extLst>
          </p:nvPr>
        </p:nvGraphicFramePr>
        <p:xfrm>
          <a:off x="4143588" y="186690"/>
          <a:ext cx="2853936" cy="8932784"/>
        </p:xfrm>
        <a:graphic>
          <a:graphicData uri="http://schemas.openxmlformats.org/drawingml/2006/table">
            <a:tbl>
              <a:tblPr firstRow="1" bandRow="1">
                <a:tableStyleId>{5C22544A-7EE6-4342-B048-85BDC9FD1C3A}</a:tableStyleId>
              </a:tblPr>
              <a:tblGrid>
                <a:gridCol w="2853936">
                  <a:extLst>
                    <a:ext uri="{9D8B030D-6E8A-4147-A177-3AD203B41FA5}">
                      <a16:colId xmlns:a16="http://schemas.microsoft.com/office/drawing/2014/main" val="20000"/>
                    </a:ext>
                  </a:extLst>
                </a:gridCol>
              </a:tblGrid>
              <a:tr h="8932784">
                <a:tc>
                  <a:txBody>
                    <a:bodyPr/>
                    <a:lstStyle/>
                    <a:p>
                      <a:r>
                        <a:rPr lang="en-US" sz="1300" dirty="0">
                          <a:solidFill>
                            <a:schemeClr val="tx1"/>
                          </a:solidFill>
                          <a:latin typeface="Cambria"/>
                          <a:cs typeface="Cambria"/>
                        </a:rPr>
                        <a:t>Trainer Notes</a:t>
                      </a:r>
                      <a:r>
                        <a:rPr lang="en-US" sz="1300" baseline="0" dirty="0">
                          <a:solidFill>
                            <a:schemeClr val="tx1"/>
                          </a:solidFill>
                          <a:latin typeface="Cambria"/>
                          <a:cs typeface="Cambria"/>
                        </a:rPr>
                        <a:t>:</a:t>
                      </a:r>
                      <a:endParaRPr lang="en-US" sz="1300" dirty="0">
                        <a:solidFill>
                          <a:schemeClr val="tx1"/>
                        </a:solidFill>
                        <a:latin typeface="Cambria"/>
                        <a:cs typeface="Cambria"/>
                      </a:endParaRPr>
                    </a:p>
                  </a:txBody>
                  <a:tcPr marL="97536" marR="97536" marT="48006" marB="4800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177885971"/>
      </p:ext>
    </p:extLst>
  </p:cSld>
  <p:clrMap bg1="lt1" tx1="dk1" bg2="lt2" tx2="dk2" accent1="accent1" accent2="accent2" accent3="accent3" accent4="accent4" accent5="accent5" accent6="accent6" hlink="hlink" folHlink="folHlink"/>
  <p:hf hdr="0" dt="0"/>
  <p:notesStyle>
    <a:lvl1pPr marL="0" algn="l" defTabSz="456791" rtl="0" eaLnBrk="1" latinLnBrk="0" hangingPunct="1">
      <a:defRPr sz="1100" kern="1200">
        <a:solidFill>
          <a:schemeClr val="tx1"/>
        </a:solidFill>
        <a:latin typeface="+mn-lt"/>
        <a:ea typeface="+mn-ea"/>
        <a:cs typeface="+mn-cs"/>
      </a:defRPr>
    </a:lvl1pPr>
    <a:lvl2pPr marL="456791" algn="l" defTabSz="456791" rtl="0" eaLnBrk="1" latinLnBrk="0" hangingPunct="1">
      <a:defRPr sz="1100" kern="1200">
        <a:solidFill>
          <a:schemeClr val="tx1"/>
        </a:solidFill>
        <a:latin typeface="+mn-lt"/>
        <a:ea typeface="+mn-ea"/>
        <a:cs typeface="+mn-cs"/>
      </a:defRPr>
    </a:lvl2pPr>
    <a:lvl3pPr marL="913586" algn="l" defTabSz="456791" rtl="0" eaLnBrk="1" latinLnBrk="0" hangingPunct="1">
      <a:defRPr sz="1100" kern="1200">
        <a:solidFill>
          <a:schemeClr val="tx1"/>
        </a:solidFill>
        <a:latin typeface="+mn-lt"/>
        <a:ea typeface="+mn-ea"/>
        <a:cs typeface="+mn-cs"/>
      </a:defRPr>
    </a:lvl3pPr>
    <a:lvl4pPr marL="1370375" algn="l" defTabSz="456791" rtl="0" eaLnBrk="1" latinLnBrk="0" hangingPunct="1">
      <a:defRPr sz="1100" kern="1200">
        <a:solidFill>
          <a:schemeClr val="tx1"/>
        </a:solidFill>
        <a:latin typeface="+mn-lt"/>
        <a:ea typeface="+mn-ea"/>
        <a:cs typeface="+mn-cs"/>
      </a:defRPr>
    </a:lvl4pPr>
    <a:lvl5pPr marL="1827170" algn="l" defTabSz="456791" rtl="0" eaLnBrk="1" latinLnBrk="0" hangingPunct="1">
      <a:defRPr sz="1100" kern="1200">
        <a:solidFill>
          <a:schemeClr val="tx1"/>
        </a:solidFill>
        <a:latin typeface="+mn-lt"/>
        <a:ea typeface="+mn-ea"/>
        <a:cs typeface="+mn-cs"/>
      </a:defRPr>
    </a:lvl5pPr>
    <a:lvl6pPr marL="2283964" algn="l" defTabSz="456791" rtl="0" eaLnBrk="1" latinLnBrk="0" hangingPunct="1">
      <a:defRPr sz="1200" kern="1200">
        <a:solidFill>
          <a:schemeClr val="tx1"/>
        </a:solidFill>
        <a:latin typeface="+mn-lt"/>
        <a:ea typeface="+mn-ea"/>
        <a:cs typeface="+mn-cs"/>
      </a:defRPr>
    </a:lvl6pPr>
    <a:lvl7pPr marL="2740758" algn="l" defTabSz="456791" rtl="0" eaLnBrk="1" latinLnBrk="0" hangingPunct="1">
      <a:defRPr sz="1200" kern="1200">
        <a:solidFill>
          <a:schemeClr val="tx1"/>
        </a:solidFill>
        <a:latin typeface="+mn-lt"/>
        <a:ea typeface="+mn-ea"/>
        <a:cs typeface="+mn-cs"/>
      </a:defRPr>
    </a:lvl7pPr>
    <a:lvl8pPr marL="3197549" algn="l" defTabSz="456791" rtl="0" eaLnBrk="1" latinLnBrk="0" hangingPunct="1">
      <a:defRPr sz="1200" kern="1200">
        <a:solidFill>
          <a:schemeClr val="tx1"/>
        </a:solidFill>
        <a:latin typeface="+mn-lt"/>
        <a:ea typeface="+mn-ea"/>
        <a:cs typeface="+mn-cs"/>
      </a:defRPr>
    </a:lvl8pPr>
    <a:lvl9pPr marL="3654343" algn="l" defTabSz="45679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1" dirty="0"/>
              <a:t>Notes to Trainer:</a:t>
            </a:r>
          </a:p>
          <a:p>
            <a:r>
              <a:rPr lang="en-US" sz="1100" dirty="0"/>
              <a:t>Although this is designed to be an icebreaker activity for the participants, it is also an important skill—giving participants an opportunity to talk about their strengths.  Research has demonstrated that this exercise has helped people handle stress better and reduce defensiveness by talking about what they value.  BUT, a detailed description or even explaining the rationale behind the activity can lessen its impact.  Your goal is just to facilitate the exercise as a way to get to know them, but not do an extensive debrief or even explain why we ask them to talk about their strengths and values.  This is a good opportunity to get to know the participants, but it is also a part of the intervention.  DO NOT provide your own example, as participants may just use something similar.  </a:t>
            </a:r>
          </a:p>
          <a:p>
            <a:endParaRPr lang="en-US" sz="1100" dirty="0"/>
          </a:p>
          <a:p>
            <a:r>
              <a:rPr lang="en-US" sz="1100" b="1" dirty="0"/>
              <a:t>Timing for Activity </a:t>
            </a:r>
            <a:r>
              <a:rPr lang="en-US" sz="1100" b="0" dirty="0"/>
              <a:t>(20 minutes total)</a:t>
            </a:r>
            <a:endParaRPr lang="en-US" sz="1100" b="1" dirty="0"/>
          </a:p>
          <a:p>
            <a:pPr marL="285750" indent="-285750">
              <a:buFont typeface="+mj-lt"/>
              <a:buAutoNum type="romanUcPeriod"/>
            </a:pPr>
            <a:r>
              <a:rPr lang="en-US" sz="1100" dirty="0"/>
              <a:t>Introduction of Trainer and Activity: 2-3 minutes</a:t>
            </a:r>
          </a:p>
          <a:p>
            <a:pPr marL="285750" indent="-285750">
              <a:buFont typeface="+mj-lt"/>
              <a:buAutoNum type="romanUcPeriod"/>
            </a:pPr>
            <a:r>
              <a:rPr lang="en-US" sz="1100" dirty="0"/>
              <a:t>Activity: 18 minutes (includes 10-12 minutes of time to work individually on the exercise and 5 minutes to discuss with a partner).</a:t>
            </a:r>
          </a:p>
          <a:p>
            <a:endParaRPr lang="en-US" dirty="0"/>
          </a:p>
        </p:txBody>
      </p:sp>
      <p:sp>
        <p:nvSpPr>
          <p:cNvPr id="4" name="Slide Number Placeholder 3"/>
          <p:cNvSpPr>
            <a:spLocks noGrp="1"/>
          </p:cNvSpPr>
          <p:nvPr>
            <p:ph type="sldNum" sz="quarter" idx="10"/>
          </p:nvPr>
        </p:nvSpPr>
        <p:spPr/>
        <p:txBody>
          <a:bodyPr/>
          <a:lstStyle/>
          <a:p>
            <a:fld id="{EB05526C-738D-AB45-8E3C-942B59565119}" type="slidenum">
              <a:rPr lang="en-US" smtClean="0"/>
              <a:pPr/>
              <a:t>1</a:t>
            </a:fld>
            <a:endParaRPr lang="en-US" dirty="0"/>
          </a:p>
        </p:txBody>
      </p:sp>
    </p:spTree>
    <p:extLst>
      <p:ext uri="{BB962C8B-B14F-4D97-AF65-F5344CB8AC3E}">
        <p14:creationId xmlns:p14="http://schemas.microsoft.com/office/powerpoint/2010/main" val="1457841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1" dirty="0"/>
              <a:t>Instructions to Participants:</a:t>
            </a:r>
          </a:p>
          <a:p>
            <a:pPr marL="171450" indent="-171450">
              <a:buFont typeface="Arial" panose="020B0604020202020204" pitchFamily="34" charset="0"/>
              <a:buChar char="•"/>
            </a:pPr>
            <a:r>
              <a:rPr lang="en-US" sz="1100" dirty="0"/>
              <a:t>The purpose of this exercise is to help me get to know you a bit. </a:t>
            </a:r>
            <a:r>
              <a:rPr lang="en-US" sz="1100" kern="1200" dirty="0">
                <a:solidFill>
                  <a:schemeClr val="tx1"/>
                </a:solidFill>
                <a:effectLst/>
                <a:latin typeface="+mn-lt"/>
                <a:ea typeface="+mn-ea"/>
                <a:cs typeface="+mn-cs"/>
              </a:rPr>
              <a:t>We are all resilient in our own ways but many of us never really identify the strengths and values we use to be our most resilient selves” This first exercise is a great starting point for exploring resilience and help you get to know other people in the class.</a:t>
            </a:r>
            <a:endParaRPr lang="en-US" sz="1100" dirty="0"/>
          </a:p>
          <a:p>
            <a:pPr marL="171450" indent="-171450">
              <a:buFont typeface="Arial" panose="020B0604020202020204" pitchFamily="34" charset="0"/>
              <a:buChar char="•"/>
            </a:pPr>
            <a:endParaRPr lang="en-US" sz="1100" dirty="0"/>
          </a:p>
          <a:p>
            <a:pPr marL="171450" indent="-171450">
              <a:buFont typeface="Arial" panose="020B0604020202020204" pitchFamily="34" charset="0"/>
              <a:buChar char="•"/>
            </a:pPr>
            <a:r>
              <a:rPr lang="en-US" sz="1100" dirty="0"/>
              <a:t>In your participant guide is a list of values.  Which ones matter most to you?  Which do you most naturally use to guide your choices? Circle the two or three values most important to you.</a:t>
            </a:r>
          </a:p>
          <a:p>
            <a:endParaRPr lang="en-US" sz="1100" dirty="0"/>
          </a:p>
          <a:p>
            <a:r>
              <a:rPr lang="en-US" sz="1100" dirty="0"/>
              <a:t>(Note: List in participant guide </a:t>
            </a:r>
            <a:r>
              <a:rPr lang="en-US" sz="1100" dirty="0">
                <a:sym typeface="Wingdings" pitchFamily="2" charset="2"/>
              </a:rPr>
              <a:t>)</a:t>
            </a:r>
            <a:endParaRPr lang="en-US" sz="1100" dirty="0"/>
          </a:p>
          <a:p>
            <a:pPr marL="171450" indent="-171450">
              <a:buFont typeface="Arial" panose="020B0604020202020204" pitchFamily="34" charset="0"/>
              <a:buChar char="•"/>
            </a:pPr>
            <a:endParaRPr lang="en-US" sz="1100" dirty="0"/>
          </a:p>
        </p:txBody>
      </p:sp>
      <p:sp>
        <p:nvSpPr>
          <p:cNvPr id="4" name="Slide Number Placeholder 3"/>
          <p:cNvSpPr>
            <a:spLocks noGrp="1"/>
          </p:cNvSpPr>
          <p:nvPr>
            <p:ph type="sldNum" sz="quarter" idx="10"/>
          </p:nvPr>
        </p:nvSpPr>
        <p:spPr/>
        <p:txBody>
          <a:bodyPr/>
          <a:lstStyle/>
          <a:p>
            <a:fld id="{EB05526C-738D-AB45-8E3C-942B59565119}" type="slidenum">
              <a:rPr lang="en-US" smtClean="0"/>
              <a:pPr/>
              <a:t>2</a:t>
            </a:fld>
            <a:endParaRPr lang="en-US" dirty="0"/>
          </a:p>
        </p:txBody>
      </p:sp>
    </p:spTree>
    <p:extLst>
      <p:ext uri="{BB962C8B-B14F-4D97-AF65-F5344CB8AC3E}">
        <p14:creationId xmlns:p14="http://schemas.microsoft.com/office/powerpoint/2010/main" val="2983148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1" dirty="0"/>
              <a:t>Instructions to Participants:</a:t>
            </a:r>
          </a:p>
          <a:p>
            <a:pPr marL="171450" indent="-171450">
              <a:buFont typeface="Arial" panose="020B0604020202020204" pitchFamily="34" charset="0"/>
              <a:buChar char="•"/>
            </a:pPr>
            <a:r>
              <a:rPr lang="en-US" sz="1100" dirty="0"/>
              <a:t>Now, look at the values you select.  I want you to think about a time those values were most important to you, and write down why those values were important.  How did those values help you?  I want you to write this down so you can really be thoughtful about it, so take a few minutes to write down when and why those values are important.</a:t>
            </a:r>
          </a:p>
          <a:p>
            <a:pPr marL="171450" indent="-171450">
              <a:buFont typeface="Arial" panose="020B0604020202020204" pitchFamily="34" charset="0"/>
              <a:buChar char="•"/>
            </a:pPr>
            <a:r>
              <a:rPr lang="en-US" sz="1100" dirty="0"/>
              <a:t>After you are finished, take a few minutes to discuss what you wrote with a partner.</a:t>
            </a:r>
          </a:p>
          <a:p>
            <a:endParaRPr lang="en-US" sz="1100" dirty="0"/>
          </a:p>
          <a:p>
            <a:endParaRPr lang="en-US" sz="1100" b="1" dirty="0"/>
          </a:p>
          <a:p>
            <a:r>
              <a:rPr lang="en-US" sz="1100" b="1" dirty="0"/>
              <a:t>Note to Trainer:</a:t>
            </a:r>
          </a:p>
          <a:p>
            <a:pPr marL="171450" indent="-171450">
              <a:buFont typeface="Arial" panose="020B0604020202020204" pitchFamily="34" charset="0"/>
              <a:buChar char="•"/>
            </a:pPr>
            <a:r>
              <a:rPr lang="en-US" sz="1100" dirty="0"/>
              <a:t>In this exercise, it is important that the participants </a:t>
            </a:r>
            <a:r>
              <a:rPr lang="en-US" sz="1100" i="1" dirty="0"/>
              <a:t>write down their answers</a:t>
            </a:r>
            <a:r>
              <a:rPr lang="en-US" sz="1100" dirty="0"/>
              <a:t>. In many of the activities, writing down their responses is not as important, but in this one, participants should take 10 minutes or so to write down their response.  Then, they can discuss with a partner for 5 minutes.</a:t>
            </a:r>
          </a:p>
          <a:p>
            <a:pPr marL="171450" indent="-171450">
              <a:buFont typeface="Arial" panose="020B0604020202020204" pitchFamily="34" charset="0"/>
              <a:buChar char="•"/>
            </a:pPr>
            <a:endParaRPr lang="en-US" sz="1100" dirty="0"/>
          </a:p>
          <a:p>
            <a:pPr marL="171450" indent="-171450">
              <a:buFont typeface="Arial" panose="020B0604020202020204" pitchFamily="34" charset="0"/>
              <a:buChar char="•"/>
            </a:pPr>
            <a:r>
              <a:rPr lang="en-US" sz="1100" dirty="0"/>
              <a:t>Remember, don’t try to ‘explain’ this exercise.  There is no need to debrief this activity—just give the participants an opportunity to reflect on the values that are most important to them.</a:t>
            </a:r>
          </a:p>
        </p:txBody>
      </p:sp>
      <p:sp>
        <p:nvSpPr>
          <p:cNvPr id="4" name="Slide Number Placeholder 3"/>
          <p:cNvSpPr>
            <a:spLocks noGrp="1"/>
          </p:cNvSpPr>
          <p:nvPr>
            <p:ph type="sldNum" sz="quarter" idx="10"/>
          </p:nvPr>
        </p:nvSpPr>
        <p:spPr/>
        <p:txBody>
          <a:bodyPr/>
          <a:lstStyle/>
          <a:p>
            <a:fld id="{EB05526C-738D-AB45-8E3C-942B59565119}" type="slidenum">
              <a:rPr lang="en-US" smtClean="0"/>
              <a:pPr/>
              <a:t>3</a:t>
            </a:fld>
            <a:endParaRPr lang="en-US" dirty="0"/>
          </a:p>
        </p:txBody>
      </p:sp>
    </p:spTree>
    <p:extLst>
      <p:ext uri="{BB962C8B-B14F-4D97-AF65-F5344CB8AC3E}">
        <p14:creationId xmlns:p14="http://schemas.microsoft.com/office/powerpoint/2010/main" val="10227255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21A818B-49B5-7A46-A10F-2B3150EF4B1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1016" t="12977" r="19216" b="16903"/>
          <a:stretch/>
        </p:blipFill>
        <p:spPr>
          <a:xfrm>
            <a:off x="3108360" y="4306163"/>
            <a:ext cx="2961766" cy="2096532"/>
          </a:xfrm>
          <a:prstGeom prst="rect">
            <a:avLst/>
          </a:prstGeom>
        </p:spPr>
      </p:pic>
      <p:sp>
        <p:nvSpPr>
          <p:cNvPr id="6" name="TextBox 5">
            <a:extLst>
              <a:ext uri="{FF2B5EF4-FFF2-40B4-BE49-F238E27FC236}">
                <a16:creationId xmlns:a16="http://schemas.microsoft.com/office/drawing/2014/main" id="{817DB5B5-9DCE-AF4A-99CB-FC631237C8AA}"/>
              </a:ext>
            </a:extLst>
          </p:cNvPr>
          <p:cNvSpPr txBox="1"/>
          <p:nvPr userDrawn="1"/>
        </p:nvSpPr>
        <p:spPr>
          <a:xfrm>
            <a:off x="2938719" y="1339121"/>
            <a:ext cx="3301047" cy="369332"/>
          </a:xfrm>
          <a:prstGeom prst="rect">
            <a:avLst/>
          </a:prstGeom>
          <a:solidFill>
            <a:srgbClr val="003046"/>
          </a:solidFill>
        </p:spPr>
        <p:txBody>
          <a:bodyPr wrap="square" rtlCol="0" anchor="ctr">
            <a:spAutoFit/>
          </a:bodyPr>
          <a:lstStyle/>
          <a:p>
            <a:pPr algn="ctr"/>
            <a:r>
              <a:rPr lang="en-US" b="1" i="0" dirty="0">
                <a:solidFill>
                  <a:schemeClr val="bg2"/>
                </a:solidFill>
                <a:latin typeface="Avenir Black" panose="02000503020000020003" pitchFamily="2" charset="0"/>
              </a:rPr>
              <a:t>SKILL</a:t>
            </a:r>
          </a:p>
        </p:txBody>
      </p:sp>
    </p:spTree>
    <p:extLst>
      <p:ext uri="{BB962C8B-B14F-4D97-AF65-F5344CB8AC3E}">
        <p14:creationId xmlns:p14="http://schemas.microsoft.com/office/powerpoint/2010/main" val="2297317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6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0" y="1435110"/>
            <a:ext cx="3008313" cy="4691063"/>
          </a:xfrm>
        </p:spPr>
        <p:txBody>
          <a:bodyPr/>
          <a:lstStyle>
            <a:lvl1pPr marL="0" indent="0">
              <a:buNone/>
              <a:defRPr sz="1400"/>
            </a:lvl1pPr>
            <a:lvl2pPr marL="456791" indent="0">
              <a:buNone/>
              <a:defRPr sz="1200"/>
            </a:lvl2pPr>
            <a:lvl3pPr marL="913586" indent="0">
              <a:buNone/>
              <a:defRPr sz="1000"/>
            </a:lvl3pPr>
            <a:lvl4pPr marL="1370375" indent="0">
              <a:buNone/>
              <a:defRPr sz="900"/>
            </a:lvl4pPr>
            <a:lvl5pPr marL="1827170" indent="0">
              <a:buNone/>
              <a:defRPr sz="900"/>
            </a:lvl5pPr>
            <a:lvl6pPr marL="2283964" indent="0">
              <a:buNone/>
              <a:defRPr sz="900"/>
            </a:lvl6pPr>
            <a:lvl7pPr marL="2740758" indent="0">
              <a:buNone/>
              <a:defRPr sz="900"/>
            </a:lvl7pPr>
            <a:lvl8pPr marL="3197549" indent="0">
              <a:buNone/>
              <a:defRPr sz="900"/>
            </a:lvl8pPr>
            <a:lvl9pPr marL="3654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509D5B-8E5F-E243-9644-A109F21E6BC7}" type="datetime1">
              <a:rPr lang="en-US" smtClean="0"/>
              <a:t>2/4/2019</a:t>
            </a:fld>
            <a:endParaRPr lang="en-US" dirty="0"/>
          </a:p>
        </p:txBody>
      </p:sp>
      <p:sp>
        <p:nvSpPr>
          <p:cNvPr id="6" name="Footer Placeholder 5"/>
          <p:cNvSpPr>
            <a:spLocks noGrp="1"/>
          </p:cNvSpPr>
          <p:nvPr>
            <p:ph type="ftr" sz="quarter" idx="11"/>
          </p:nvPr>
        </p:nvSpPr>
        <p:spPr/>
        <p:txBody>
          <a:bodyPr/>
          <a:lstStyle/>
          <a:p>
            <a:r>
              <a:rPr lang="en-US" dirty="0"/>
              <a:t>@ TechWerks 2015</a:t>
            </a:r>
          </a:p>
        </p:txBody>
      </p:sp>
      <p:sp>
        <p:nvSpPr>
          <p:cNvPr id="7" name="Slide Number Placeholder 6"/>
          <p:cNvSpPr>
            <a:spLocks noGrp="1"/>
          </p:cNvSpPr>
          <p:nvPr>
            <p:ph type="sldNum" sz="quarter" idx="12"/>
          </p:nvPr>
        </p:nvSpPr>
        <p:spPr/>
        <p:txBody>
          <a:body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2984517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4"/>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6791" indent="0">
              <a:buNone/>
              <a:defRPr sz="2800"/>
            </a:lvl2pPr>
            <a:lvl3pPr marL="913586" indent="0">
              <a:buNone/>
              <a:defRPr sz="2400"/>
            </a:lvl3pPr>
            <a:lvl4pPr marL="1370375" indent="0">
              <a:buNone/>
              <a:defRPr sz="2000"/>
            </a:lvl4pPr>
            <a:lvl5pPr marL="1827170" indent="0">
              <a:buNone/>
              <a:defRPr sz="2000"/>
            </a:lvl5pPr>
            <a:lvl6pPr marL="2283964" indent="0">
              <a:buNone/>
              <a:defRPr sz="2000"/>
            </a:lvl6pPr>
            <a:lvl7pPr marL="2740758" indent="0">
              <a:buNone/>
              <a:defRPr sz="2000"/>
            </a:lvl7pPr>
            <a:lvl8pPr marL="3197549" indent="0">
              <a:buNone/>
              <a:defRPr sz="2000"/>
            </a:lvl8pPr>
            <a:lvl9pPr marL="3654343" indent="0">
              <a:buNone/>
              <a:defRPr sz="2000"/>
            </a:lvl9pPr>
          </a:lstStyle>
          <a:p>
            <a:endParaRPr lang="en-US" dirty="0"/>
          </a:p>
        </p:txBody>
      </p:sp>
      <p:sp>
        <p:nvSpPr>
          <p:cNvPr id="4" name="Text Placeholder 3"/>
          <p:cNvSpPr>
            <a:spLocks noGrp="1"/>
          </p:cNvSpPr>
          <p:nvPr>
            <p:ph type="body" sz="half" idx="2"/>
          </p:nvPr>
        </p:nvSpPr>
        <p:spPr>
          <a:xfrm>
            <a:off x="1792288" y="5367342"/>
            <a:ext cx="5486400" cy="804862"/>
          </a:xfrm>
        </p:spPr>
        <p:txBody>
          <a:bodyPr/>
          <a:lstStyle>
            <a:lvl1pPr marL="0" indent="0">
              <a:buNone/>
              <a:defRPr sz="1400"/>
            </a:lvl1pPr>
            <a:lvl2pPr marL="456791" indent="0">
              <a:buNone/>
              <a:defRPr sz="1200"/>
            </a:lvl2pPr>
            <a:lvl3pPr marL="913586" indent="0">
              <a:buNone/>
              <a:defRPr sz="1000"/>
            </a:lvl3pPr>
            <a:lvl4pPr marL="1370375" indent="0">
              <a:buNone/>
              <a:defRPr sz="900"/>
            </a:lvl4pPr>
            <a:lvl5pPr marL="1827170" indent="0">
              <a:buNone/>
              <a:defRPr sz="900"/>
            </a:lvl5pPr>
            <a:lvl6pPr marL="2283964" indent="0">
              <a:buNone/>
              <a:defRPr sz="900"/>
            </a:lvl6pPr>
            <a:lvl7pPr marL="2740758" indent="0">
              <a:buNone/>
              <a:defRPr sz="900"/>
            </a:lvl7pPr>
            <a:lvl8pPr marL="3197549" indent="0">
              <a:buNone/>
              <a:defRPr sz="900"/>
            </a:lvl8pPr>
            <a:lvl9pPr marL="3654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D22DA0-BFD8-9240-A86B-9C263495BC5A}" type="datetime1">
              <a:rPr lang="en-US" smtClean="0"/>
              <a:t>2/4/2019</a:t>
            </a:fld>
            <a:endParaRPr lang="en-US" dirty="0"/>
          </a:p>
        </p:txBody>
      </p:sp>
      <p:sp>
        <p:nvSpPr>
          <p:cNvPr id="6" name="Footer Placeholder 5"/>
          <p:cNvSpPr>
            <a:spLocks noGrp="1"/>
          </p:cNvSpPr>
          <p:nvPr>
            <p:ph type="ftr" sz="quarter" idx="11"/>
          </p:nvPr>
        </p:nvSpPr>
        <p:spPr/>
        <p:txBody>
          <a:bodyPr/>
          <a:lstStyle/>
          <a:p>
            <a:r>
              <a:rPr lang="en-US" dirty="0"/>
              <a:t>@ TechWerks 2015</a:t>
            </a:r>
          </a:p>
        </p:txBody>
      </p:sp>
      <p:sp>
        <p:nvSpPr>
          <p:cNvPr id="7" name="Slide Number Placeholder 6"/>
          <p:cNvSpPr>
            <a:spLocks noGrp="1"/>
          </p:cNvSpPr>
          <p:nvPr>
            <p:ph type="sldNum" sz="quarter" idx="12"/>
          </p:nvPr>
        </p:nvSpPr>
        <p:spPr/>
        <p:txBody>
          <a:body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1104587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6C51C6-15C4-F644-A114-9166B7CFB549}" type="datetime1">
              <a:rPr lang="en-US" smtClean="0"/>
              <a:t>2/4/2019</a:t>
            </a:fld>
            <a:endParaRPr lang="en-US" dirty="0"/>
          </a:p>
        </p:txBody>
      </p:sp>
      <p:sp>
        <p:nvSpPr>
          <p:cNvPr id="5" name="Footer Placeholder 4"/>
          <p:cNvSpPr>
            <a:spLocks noGrp="1"/>
          </p:cNvSpPr>
          <p:nvPr>
            <p:ph type="ftr" sz="quarter" idx="11"/>
          </p:nvPr>
        </p:nvSpPr>
        <p:spPr/>
        <p:txBody>
          <a:bodyPr/>
          <a:lstStyle/>
          <a:p>
            <a:r>
              <a:rPr lang="en-US" dirty="0"/>
              <a:t>@ TechWerks 2015</a:t>
            </a:r>
          </a:p>
        </p:txBody>
      </p:sp>
      <p:sp>
        <p:nvSpPr>
          <p:cNvPr id="6" name="Slide Number Placeholder 5"/>
          <p:cNvSpPr>
            <a:spLocks noGrp="1"/>
          </p:cNvSpPr>
          <p:nvPr>
            <p:ph type="sldNum" sz="quarter" idx="12"/>
          </p:nvPr>
        </p:nvSpPr>
        <p:spPr/>
        <p:txBody>
          <a:body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1102134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3D9447-9A15-2546-894D-CD80C03846B6}" type="datetime1">
              <a:rPr lang="en-US" smtClean="0"/>
              <a:t>2/4/2019</a:t>
            </a:fld>
            <a:endParaRPr lang="en-US" dirty="0"/>
          </a:p>
        </p:txBody>
      </p:sp>
      <p:sp>
        <p:nvSpPr>
          <p:cNvPr id="5" name="Footer Placeholder 4"/>
          <p:cNvSpPr>
            <a:spLocks noGrp="1"/>
          </p:cNvSpPr>
          <p:nvPr>
            <p:ph type="ftr" sz="quarter" idx="11"/>
          </p:nvPr>
        </p:nvSpPr>
        <p:spPr/>
        <p:txBody>
          <a:bodyPr/>
          <a:lstStyle/>
          <a:p>
            <a:r>
              <a:rPr lang="en-US" dirty="0"/>
              <a:t>@ TechWerks 2015</a:t>
            </a:r>
          </a:p>
        </p:txBody>
      </p:sp>
      <p:sp>
        <p:nvSpPr>
          <p:cNvPr id="6" name="Slide Number Placeholder 5"/>
          <p:cNvSpPr>
            <a:spLocks noGrp="1"/>
          </p:cNvSpPr>
          <p:nvPr>
            <p:ph type="sldNum" sz="quarter" idx="12"/>
          </p:nvPr>
        </p:nvSpPr>
        <p:spPr/>
        <p:txBody>
          <a:body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620057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defRPr b="0" i="0">
                <a:latin typeface="Garamond" charset="0"/>
                <a:ea typeface="Garamond" charset="0"/>
                <a:cs typeface="Garamond" charset="0"/>
              </a:defRPr>
            </a:lvl1pPr>
            <a:lvl2pPr>
              <a:defRPr b="0" i="0">
                <a:latin typeface="Garamond" charset="0"/>
                <a:ea typeface="Garamond" charset="0"/>
                <a:cs typeface="Garamond" charset="0"/>
              </a:defRPr>
            </a:lvl2pPr>
            <a:lvl3pPr>
              <a:defRPr b="0" i="0">
                <a:latin typeface="Garamond" charset="0"/>
                <a:ea typeface="Garamond" charset="0"/>
                <a:cs typeface="Garamond" charset="0"/>
              </a:defRPr>
            </a:lvl3pPr>
            <a:lvl4pPr>
              <a:defRPr b="0" i="0">
                <a:latin typeface="Garamond" charset="0"/>
                <a:ea typeface="Garamond" charset="0"/>
                <a:cs typeface="Garamond" charset="0"/>
              </a:defRPr>
            </a:lvl4pPr>
            <a:lvl5pPr>
              <a:defRPr b="0" i="0">
                <a:latin typeface="Garamond" charset="0"/>
                <a:ea typeface="Garamond" charset="0"/>
                <a:cs typeface="Garamond"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00E6477-D797-0D46-A432-9199282C04EC}" type="datetime1">
              <a:rPr lang="en-US" smtClean="0"/>
              <a:t>2/4/2019</a:t>
            </a:fld>
            <a:endParaRPr lang="en-US" dirty="0"/>
          </a:p>
        </p:txBody>
      </p:sp>
      <p:sp>
        <p:nvSpPr>
          <p:cNvPr id="5" name="Footer Placeholder 4"/>
          <p:cNvSpPr>
            <a:spLocks noGrp="1"/>
          </p:cNvSpPr>
          <p:nvPr>
            <p:ph type="ftr" sz="quarter" idx="11"/>
          </p:nvPr>
        </p:nvSpPr>
        <p:spPr/>
        <p:txBody>
          <a:bodyPr/>
          <a:lstStyle/>
          <a:p>
            <a:r>
              <a:rPr lang="en-US" dirty="0"/>
              <a:t>@ TechWerks 2015</a:t>
            </a:r>
          </a:p>
        </p:txBody>
      </p:sp>
      <p:sp>
        <p:nvSpPr>
          <p:cNvPr id="6" name="Slide Number Placeholder 5"/>
          <p:cNvSpPr>
            <a:spLocks noGrp="1"/>
          </p:cNvSpPr>
          <p:nvPr>
            <p:ph type="sldNum" sz="quarter" idx="12"/>
          </p:nvPr>
        </p:nvSpPr>
        <p:spPr/>
        <p:txBody>
          <a:body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29396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3"/>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23"/>
            <a:ext cx="7772400" cy="1500187"/>
          </a:xfrm>
        </p:spPr>
        <p:txBody>
          <a:bodyPr anchor="b"/>
          <a:lstStyle>
            <a:lvl1pPr marL="0" indent="0">
              <a:buNone/>
              <a:defRPr sz="2000">
                <a:solidFill>
                  <a:schemeClr val="tx1">
                    <a:tint val="75000"/>
                  </a:schemeClr>
                </a:solidFill>
              </a:defRPr>
            </a:lvl1pPr>
            <a:lvl2pPr marL="456791" indent="0">
              <a:buNone/>
              <a:defRPr sz="1800">
                <a:solidFill>
                  <a:schemeClr val="tx1">
                    <a:tint val="75000"/>
                  </a:schemeClr>
                </a:solidFill>
              </a:defRPr>
            </a:lvl2pPr>
            <a:lvl3pPr marL="913586" indent="0">
              <a:buNone/>
              <a:defRPr sz="1600">
                <a:solidFill>
                  <a:schemeClr val="tx1">
                    <a:tint val="75000"/>
                  </a:schemeClr>
                </a:solidFill>
              </a:defRPr>
            </a:lvl3pPr>
            <a:lvl4pPr marL="1370375" indent="0">
              <a:buNone/>
              <a:defRPr sz="1400">
                <a:solidFill>
                  <a:schemeClr val="tx1">
                    <a:tint val="75000"/>
                  </a:schemeClr>
                </a:solidFill>
              </a:defRPr>
            </a:lvl4pPr>
            <a:lvl5pPr marL="1827170" indent="0">
              <a:buNone/>
              <a:defRPr sz="1400">
                <a:solidFill>
                  <a:schemeClr val="tx1">
                    <a:tint val="75000"/>
                  </a:schemeClr>
                </a:solidFill>
              </a:defRPr>
            </a:lvl5pPr>
            <a:lvl6pPr marL="2283964" indent="0">
              <a:buNone/>
              <a:defRPr sz="1400">
                <a:solidFill>
                  <a:schemeClr val="tx1">
                    <a:tint val="75000"/>
                  </a:schemeClr>
                </a:solidFill>
              </a:defRPr>
            </a:lvl6pPr>
            <a:lvl7pPr marL="2740758" indent="0">
              <a:buNone/>
              <a:defRPr sz="1400">
                <a:solidFill>
                  <a:schemeClr val="tx1">
                    <a:tint val="75000"/>
                  </a:schemeClr>
                </a:solidFill>
              </a:defRPr>
            </a:lvl7pPr>
            <a:lvl8pPr marL="3197549" indent="0">
              <a:buNone/>
              <a:defRPr sz="1400">
                <a:solidFill>
                  <a:schemeClr val="tx1">
                    <a:tint val="75000"/>
                  </a:schemeClr>
                </a:solidFill>
              </a:defRPr>
            </a:lvl8pPr>
            <a:lvl9pPr marL="365434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F932D-1703-7140-B73D-494176D39EFE}" type="datetime1">
              <a:rPr lang="en-US" smtClean="0"/>
              <a:t>2/4/2019</a:t>
            </a:fld>
            <a:endParaRPr lang="en-US" dirty="0"/>
          </a:p>
        </p:txBody>
      </p:sp>
      <p:sp>
        <p:nvSpPr>
          <p:cNvPr id="5" name="Footer Placeholder 4"/>
          <p:cNvSpPr>
            <a:spLocks noGrp="1"/>
          </p:cNvSpPr>
          <p:nvPr>
            <p:ph type="ftr" sz="quarter" idx="11"/>
          </p:nvPr>
        </p:nvSpPr>
        <p:spPr/>
        <p:txBody>
          <a:bodyPr/>
          <a:lstStyle/>
          <a:p>
            <a:r>
              <a:rPr lang="en-US" dirty="0"/>
              <a:t>@ TechWerks 2015</a:t>
            </a:r>
          </a:p>
        </p:txBody>
      </p:sp>
      <p:sp>
        <p:nvSpPr>
          <p:cNvPr id="6" name="Slide Number Placeholder 5"/>
          <p:cNvSpPr>
            <a:spLocks noGrp="1"/>
          </p:cNvSpPr>
          <p:nvPr>
            <p:ph type="sldNum" sz="quarter" idx="12"/>
          </p:nvPr>
        </p:nvSpPr>
        <p:spPr/>
        <p:txBody>
          <a:body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1141496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877D55-D321-6D4D-ACC8-4E1FEC876C7E}" type="datetime1">
              <a:rPr lang="en-US" smtClean="0"/>
              <a:t>2/4/2019</a:t>
            </a:fld>
            <a:endParaRPr lang="en-US" dirty="0"/>
          </a:p>
        </p:txBody>
      </p:sp>
      <p:sp>
        <p:nvSpPr>
          <p:cNvPr id="6" name="Footer Placeholder 5"/>
          <p:cNvSpPr>
            <a:spLocks noGrp="1"/>
          </p:cNvSpPr>
          <p:nvPr>
            <p:ph type="ftr" sz="quarter" idx="11"/>
          </p:nvPr>
        </p:nvSpPr>
        <p:spPr/>
        <p:txBody>
          <a:bodyPr/>
          <a:lstStyle/>
          <a:p>
            <a:r>
              <a:rPr lang="en-US" dirty="0"/>
              <a:t>@ TechWerks 2015</a:t>
            </a:r>
          </a:p>
        </p:txBody>
      </p:sp>
      <p:sp>
        <p:nvSpPr>
          <p:cNvPr id="7" name="Slide Number Placeholder 6"/>
          <p:cNvSpPr>
            <a:spLocks noGrp="1"/>
          </p:cNvSpPr>
          <p:nvPr>
            <p:ph type="sldNum" sz="quarter" idx="12"/>
          </p:nvPr>
        </p:nvSpPr>
        <p:spPr/>
        <p:txBody>
          <a:body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104747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7"/>
            <a:ext cx="4040188" cy="639762"/>
          </a:xfrm>
        </p:spPr>
        <p:txBody>
          <a:bodyPr anchor="b"/>
          <a:lstStyle>
            <a:lvl1pPr marL="0" indent="0">
              <a:buNone/>
              <a:defRPr sz="2400" b="1"/>
            </a:lvl1pPr>
            <a:lvl2pPr marL="456791" indent="0">
              <a:buNone/>
              <a:defRPr sz="2000" b="1"/>
            </a:lvl2pPr>
            <a:lvl3pPr marL="913586" indent="0">
              <a:buNone/>
              <a:defRPr sz="1800" b="1"/>
            </a:lvl3pPr>
            <a:lvl4pPr marL="1370375" indent="0">
              <a:buNone/>
              <a:defRPr sz="1600" b="1"/>
            </a:lvl4pPr>
            <a:lvl5pPr marL="1827170" indent="0">
              <a:buNone/>
              <a:defRPr sz="1600" b="1"/>
            </a:lvl5pPr>
            <a:lvl6pPr marL="2283964" indent="0">
              <a:buNone/>
              <a:defRPr sz="1600" b="1"/>
            </a:lvl6pPr>
            <a:lvl7pPr marL="2740758" indent="0">
              <a:buNone/>
              <a:defRPr sz="1600" b="1"/>
            </a:lvl7pPr>
            <a:lvl8pPr marL="3197549" indent="0">
              <a:buNone/>
              <a:defRPr sz="1600" b="1"/>
            </a:lvl8pPr>
            <a:lvl9pPr marL="3654343"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9"/>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535117"/>
            <a:ext cx="4041775" cy="639762"/>
          </a:xfrm>
        </p:spPr>
        <p:txBody>
          <a:bodyPr anchor="b"/>
          <a:lstStyle>
            <a:lvl1pPr marL="0" indent="0">
              <a:buNone/>
              <a:defRPr sz="2400" b="1"/>
            </a:lvl1pPr>
            <a:lvl2pPr marL="456791" indent="0">
              <a:buNone/>
              <a:defRPr sz="2000" b="1"/>
            </a:lvl2pPr>
            <a:lvl3pPr marL="913586" indent="0">
              <a:buNone/>
              <a:defRPr sz="1800" b="1"/>
            </a:lvl3pPr>
            <a:lvl4pPr marL="1370375" indent="0">
              <a:buNone/>
              <a:defRPr sz="1600" b="1"/>
            </a:lvl4pPr>
            <a:lvl5pPr marL="1827170" indent="0">
              <a:buNone/>
              <a:defRPr sz="1600" b="1"/>
            </a:lvl5pPr>
            <a:lvl6pPr marL="2283964" indent="0">
              <a:buNone/>
              <a:defRPr sz="1600" b="1"/>
            </a:lvl6pPr>
            <a:lvl7pPr marL="2740758" indent="0">
              <a:buNone/>
              <a:defRPr sz="1600" b="1"/>
            </a:lvl7pPr>
            <a:lvl8pPr marL="3197549" indent="0">
              <a:buNone/>
              <a:defRPr sz="1600" b="1"/>
            </a:lvl8pPr>
            <a:lvl9pPr marL="365434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2174879"/>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A4F6E7-8BD1-6E42-AF01-61D98660EA31}" type="datetime1">
              <a:rPr lang="en-US" smtClean="0"/>
              <a:t>2/4/2019</a:t>
            </a:fld>
            <a:endParaRPr lang="en-US" dirty="0"/>
          </a:p>
        </p:txBody>
      </p:sp>
      <p:sp>
        <p:nvSpPr>
          <p:cNvPr id="8" name="Footer Placeholder 7"/>
          <p:cNvSpPr>
            <a:spLocks noGrp="1"/>
          </p:cNvSpPr>
          <p:nvPr>
            <p:ph type="ftr" sz="quarter" idx="11"/>
          </p:nvPr>
        </p:nvSpPr>
        <p:spPr/>
        <p:txBody>
          <a:bodyPr/>
          <a:lstStyle/>
          <a:p>
            <a:r>
              <a:rPr lang="en-US" dirty="0"/>
              <a:t>@ TechWerks 2015</a:t>
            </a:r>
          </a:p>
        </p:txBody>
      </p:sp>
      <p:sp>
        <p:nvSpPr>
          <p:cNvPr id="9" name="Slide Number Placeholder 8"/>
          <p:cNvSpPr>
            <a:spLocks noGrp="1"/>
          </p:cNvSpPr>
          <p:nvPr>
            <p:ph type="sldNum" sz="quarter" idx="12"/>
          </p:nvPr>
        </p:nvSpPr>
        <p:spPr/>
        <p:txBody>
          <a:body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1042493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E0024C7-42AE-E647-A954-977FAFB58D02}" type="datetime1">
              <a:rPr lang="en-US" smtClean="0"/>
              <a:t>2/4/2019</a:t>
            </a:fld>
            <a:endParaRPr lang="en-US" dirty="0"/>
          </a:p>
        </p:txBody>
      </p:sp>
      <p:sp>
        <p:nvSpPr>
          <p:cNvPr id="4" name="Footer Placeholder 3"/>
          <p:cNvSpPr>
            <a:spLocks noGrp="1"/>
          </p:cNvSpPr>
          <p:nvPr>
            <p:ph type="ftr" sz="quarter" idx="11"/>
          </p:nvPr>
        </p:nvSpPr>
        <p:spPr/>
        <p:txBody>
          <a:bodyPr/>
          <a:lstStyle/>
          <a:p>
            <a:r>
              <a:rPr lang="en-US" dirty="0"/>
              <a:t>@ TechWerks 2015</a:t>
            </a:r>
          </a:p>
        </p:txBody>
      </p:sp>
      <p:sp>
        <p:nvSpPr>
          <p:cNvPr id="5" name="Slide Number Placeholder 4"/>
          <p:cNvSpPr>
            <a:spLocks noGrp="1"/>
          </p:cNvSpPr>
          <p:nvPr>
            <p:ph type="sldNum" sz="quarter" idx="12"/>
          </p:nvPr>
        </p:nvSpPr>
        <p:spPr/>
        <p:txBody>
          <a:body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192761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22959" y="3291089"/>
            <a:ext cx="7772400" cy="1362075"/>
          </a:xfrm>
        </p:spPr>
        <p:txBody>
          <a:bodyPr anchor="t"/>
          <a:lstStyle>
            <a:lvl1pPr algn="ctr">
              <a:defRPr sz="4000" b="1" i="0" cap="none">
                <a:solidFill>
                  <a:schemeClr val="tx1"/>
                </a:solidFill>
                <a:latin typeface="Avenir Black" panose="02000503020000020003" pitchFamily="2" charset="0"/>
              </a:defRPr>
            </a:lvl1pPr>
          </a:lstStyle>
          <a:p>
            <a:endParaRPr lang="en-US" dirty="0"/>
          </a:p>
        </p:txBody>
      </p:sp>
      <p:sp>
        <p:nvSpPr>
          <p:cNvPr id="6" name="Slide Number Placeholder 5"/>
          <p:cNvSpPr>
            <a:spLocks noGrp="1"/>
          </p:cNvSpPr>
          <p:nvPr>
            <p:ph type="sldNum" sz="quarter" idx="12"/>
          </p:nvPr>
        </p:nvSpPr>
        <p:spPr/>
        <p:txBody>
          <a:bodyPr/>
          <a:lstStyle/>
          <a:p>
            <a:fld id="{86EEA6DE-BC14-4C4E-99EC-19D27E7382D5}" type="slidenum">
              <a:rPr lang="en-US" smtClean="0"/>
              <a:pPr/>
              <a:t>‹#›</a:t>
            </a:fld>
            <a:endParaRPr lang="en-US" dirty="0"/>
          </a:p>
        </p:txBody>
      </p:sp>
      <p:sp>
        <p:nvSpPr>
          <p:cNvPr id="7" name="TextBox 6">
            <a:extLst>
              <a:ext uri="{FF2B5EF4-FFF2-40B4-BE49-F238E27FC236}">
                <a16:creationId xmlns:a16="http://schemas.microsoft.com/office/drawing/2014/main" id="{DBAFBE61-CA46-6949-8AC3-39A155166862}"/>
              </a:ext>
            </a:extLst>
          </p:cNvPr>
          <p:cNvSpPr txBox="1"/>
          <p:nvPr userDrawn="1"/>
        </p:nvSpPr>
        <p:spPr>
          <a:xfrm>
            <a:off x="3058635" y="2778066"/>
            <a:ext cx="3301047" cy="369332"/>
          </a:xfrm>
          <a:prstGeom prst="rect">
            <a:avLst/>
          </a:prstGeom>
          <a:solidFill>
            <a:schemeClr val="tx1"/>
          </a:solidFill>
        </p:spPr>
        <p:txBody>
          <a:bodyPr wrap="square" rtlCol="0" anchor="ctr">
            <a:spAutoFit/>
          </a:bodyPr>
          <a:lstStyle/>
          <a:p>
            <a:pPr algn="ctr"/>
            <a:r>
              <a:rPr lang="en-US" b="1" i="0" dirty="0">
                <a:solidFill>
                  <a:schemeClr val="bg2"/>
                </a:solidFill>
                <a:latin typeface="Avenir Black" panose="02000503020000020003" pitchFamily="2" charset="0"/>
              </a:rPr>
              <a:t>SKILL</a:t>
            </a:r>
          </a:p>
        </p:txBody>
      </p:sp>
    </p:spTree>
    <p:extLst>
      <p:ext uri="{BB962C8B-B14F-4D97-AF65-F5344CB8AC3E}">
        <p14:creationId xmlns:p14="http://schemas.microsoft.com/office/powerpoint/2010/main" val="4127760398"/>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83124" y="3212712"/>
            <a:ext cx="7772400" cy="1362075"/>
          </a:xfrm>
        </p:spPr>
        <p:txBody>
          <a:bodyPr anchor="t"/>
          <a:lstStyle>
            <a:lvl1pPr algn="ctr">
              <a:defRPr sz="4000" b="1" i="0" cap="none">
                <a:solidFill>
                  <a:schemeClr val="tx2"/>
                </a:solidFill>
                <a:latin typeface="Avenir Black" panose="02000503020000020003" pitchFamily="2" charset="0"/>
              </a:defRPr>
            </a:lvl1pPr>
          </a:lstStyle>
          <a:p>
            <a:endParaRPr lang="en-US" dirty="0"/>
          </a:p>
        </p:txBody>
      </p:sp>
      <p:sp>
        <p:nvSpPr>
          <p:cNvPr id="7" name="TextBox 6">
            <a:extLst>
              <a:ext uri="{FF2B5EF4-FFF2-40B4-BE49-F238E27FC236}">
                <a16:creationId xmlns:a16="http://schemas.microsoft.com/office/drawing/2014/main" id="{DBAFBE61-CA46-6949-8AC3-39A155166862}"/>
              </a:ext>
            </a:extLst>
          </p:cNvPr>
          <p:cNvSpPr txBox="1"/>
          <p:nvPr userDrawn="1"/>
        </p:nvSpPr>
        <p:spPr>
          <a:xfrm>
            <a:off x="2918800" y="2725815"/>
            <a:ext cx="3301047" cy="369332"/>
          </a:xfrm>
          <a:prstGeom prst="rect">
            <a:avLst/>
          </a:prstGeom>
          <a:solidFill>
            <a:schemeClr val="tx2"/>
          </a:solidFill>
        </p:spPr>
        <p:txBody>
          <a:bodyPr wrap="square" rtlCol="0" anchor="ctr">
            <a:spAutoFit/>
          </a:bodyPr>
          <a:lstStyle/>
          <a:p>
            <a:pPr algn="ctr"/>
            <a:r>
              <a:rPr lang="en-US" b="1" i="0" dirty="0">
                <a:solidFill>
                  <a:schemeClr val="bg1"/>
                </a:solidFill>
                <a:latin typeface="Avenir Black" panose="02000503020000020003" pitchFamily="2" charset="0"/>
              </a:rPr>
              <a:t>ACTIVITY</a:t>
            </a:r>
          </a:p>
        </p:txBody>
      </p:sp>
    </p:spTree>
    <p:extLst>
      <p:ext uri="{BB962C8B-B14F-4D97-AF65-F5344CB8AC3E}">
        <p14:creationId xmlns:p14="http://schemas.microsoft.com/office/powerpoint/2010/main" val="257076910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E16A5F-153F-FA4D-9D09-091733C8D1ED}" type="datetime1">
              <a:rPr lang="en-US" smtClean="0"/>
              <a:t>2/4/2019</a:t>
            </a:fld>
            <a:endParaRPr lang="en-US" dirty="0"/>
          </a:p>
        </p:txBody>
      </p:sp>
      <p:sp>
        <p:nvSpPr>
          <p:cNvPr id="3" name="Footer Placeholder 2"/>
          <p:cNvSpPr>
            <a:spLocks noGrp="1"/>
          </p:cNvSpPr>
          <p:nvPr>
            <p:ph type="ftr" sz="quarter" idx="11"/>
          </p:nvPr>
        </p:nvSpPr>
        <p:spPr/>
        <p:txBody>
          <a:bodyPr/>
          <a:lstStyle/>
          <a:p>
            <a:r>
              <a:rPr lang="en-US" dirty="0"/>
              <a:t>@ TechWerks 2015</a:t>
            </a:r>
          </a:p>
        </p:txBody>
      </p:sp>
      <p:sp>
        <p:nvSpPr>
          <p:cNvPr id="4" name="Slide Number Placeholder 3"/>
          <p:cNvSpPr>
            <a:spLocks noGrp="1"/>
          </p:cNvSpPr>
          <p:nvPr>
            <p:ph type="sldNum" sz="quarter" idx="12"/>
          </p:nvPr>
        </p:nvSpPr>
        <p:spPr/>
        <p:txBody>
          <a:body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4197382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9169"/>
            <a:ext cx="8229600" cy="1143000"/>
          </a:xfrm>
          <a:prstGeom prst="rect">
            <a:avLst/>
          </a:prstGeom>
        </p:spPr>
        <p:txBody>
          <a:bodyPr vert="horz" lIns="91357" tIns="45678" rIns="91357" bIns="45678"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357" tIns="45678" rIns="91357" bIns="4567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60"/>
            <a:ext cx="2133600" cy="365125"/>
          </a:xfrm>
          <a:prstGeom prst="rect">
            <a:avLst/>
          </a:prstGeom>
        </p:spPr>
        <p:txBody>
          <a:bodyPr vert="horz" lIns="91357" tIns="45678" rIns="91357" bIns="45678" rtlCol="0" anchor="ctr"/>
          <a:lstStyle>
            <a:lvl1pPr algn="l">
              <a:defRPr sz="1200">
                <a:solidFill>
                  <a:schemeClr val="tx1">
                    <a:tint val="75000"/>
                  </a:schemeClr>
                </a:solidFill>
              </a:defRPr>
            </a:lvl1pPr>
          </a:lstStyle>
          <a:p>
            <a:fld id="{4C704443-33DC-9449-A421-3824B4BFA832}" type="datetime1">
              <a:rPr lang="en-US" smtClean="0"/>
              <a:t>2/4/2019</a:t>
            </a:fld>
            <a:endParaRPr lang="en-US" dirty="0"/>
          </a:p>
        </p:txBody>
      </p:sp>
      <p:sp>
        <p:nvSpPr>
          <p:cNvPr id="5" name="Footer Placeholder 4"/>
          <p:cNvSpPr>
            <a:spLocks noGrp="1"/>
          </p:cNvSpPr>
          <p:nvPr>
            <p:ph type="ftr" sz="quarter" idx="3"/>
          </p:nvPr>
        </p:nvSpPr>
        <p:spPr>
          <a:xfrm>
            <a:off x="3124200" y="6356360"/>
            <a:ext cx="2895600" cy="365125"/>
          </a:xfrm>
          <a:prstGeom prst="rect">
            <a:avLst/>
          </a:prstGeom>
        </p:spPr>
        <p:txBody>
          <a:bodyPr vert="horz" lIns="91357" tIns="45678" rIns="91357" bIns="45678" rtlCol="0" anchor="ctr"/>
          <a:lstStyle>
            <a:lvl1pPr algn="ctr">
              <a:defRPr sz="1200">
                <a:solidFill>
                  <a:schemeClr val="tx1">
                    <a:tint val="75000"/>
                  </a:schemeClr>
                </a:solidFill>
              </a:defRPr>
            </a:lvl1pPr>
          </a:lstStyle>
          <a:p>
            <a:r>
              <a:rPr lang="en-US" dirty="0"/>
              <a:t>@ TechWerks 2015</a:t>
            </a:r>
          </a:p>
        </p:txBody>
      </p:sp>
      <p:sp>
        <p:nvSpPr>
          <p:cNvPr id="6" name="Slide Number Placeholder 5"/>
          <p:cNvSpPr>
            <a:spLocks noGrp="1"/>
          </p:cNvSpPr>
          <p:nvPr>
            <p:ph type="sldNum" sz="quarter" idx="4"/>
          </p:nvPr>
        </p:nvSpPr>
        <p:spPr>
          <a:xfrm>
            <a:off x="6553200" y="6356360"/>
            <a:ext cx="2133600" cy="365125"/>
          </a:xfrm>
          <a:prstGeom prst="rect">
            <a:avLst/>
          </a:prstGeom>
        </p:spPr>
        <p:txBody>
          <a:bodyPr vert="horz" lIns="91357" tIns="45678" rIns="91357" bIns="45678" rtlCol="0" anchor="ctr"/>
          <a:lstStyle>
            <a:lvl1pPr algn="r">
              <a:defRPr sz="1200">
                <a:solidFill>
                  <a:schemeClr val="tx1">
                    <a:tint val="75000"/>
                  </a:schemeClr>
                </a:solidFill>
              </a:defRPr>
            </a:lvl1pPr>
          </a:lstStyle>
          <a:p>
            <a:fld id="{86EEA6DE-BC14-4C4E-99EC-19D27E7382D5}" type="slidenum">
              <a:rPr lang="en-US" smtClean="0"/>
              <a:pPr/>
              <a:t>‹#›</a:t>
            </a:fld>
            <a:endParaRPr lang="en-US" dirty="0"/>
          </a:p>
        </p:txBody>
      </p:sp>
    </p:spTree>
    <p:extLst>
      <p:ext uri="{BB962C8B-B14F-4D97-AF65-F5344CB8AC3E}">
        <p14:creationId xmlns:p14="http://schemas.microsoft.com/office/powerpoint/2010/main" val="2899308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3" r:id="rId7"/>
    <p:sldLayoutId id="2147483664" r:id="rId8"/>
    <p:sldLayoutId id="2147483655" r:id="rId9"/>
    <p:sldLayoutId id="2147483656" r:id="rId10"/>
    <p:sldLayoutId id="2147483657" r:id="rId11"/>
    <p:sldLayoutId id="2147483658" r:id="rId12"/>
    <p:sldLayoutId id="2147483659" r:id="rId13"/>
  </p:sldLayoutIdLst>
  <p:hf sldNum="0" hdr="0" ftr="0" dt="0"/>
  <p:txStyles>
    <p:titleStyle>
      <a:lvl1pPr algn="ctr" defTabSz="456791" rtl="0" eaLnBrk="1" latinLnBrk="0" hangingPunct="1">
        <a:spcBef>
          <a:spcPct val="0"/>
        </a:spcBef>
        <a:buNone/>
        <a:defRPr sz="4400" b="1" i="0" kern="1200">
          <a:solidFill>
            <a:schemeClr val="tx1"/>
          </a:solidFill>
          <a:latin typeface="Avenir Black" panose="02000503020000020003" pitchFamily="2" charset="0"/>
          <a:ea typeface="Avenir Black" panose="02000503020000020003" pitchFamily="2" charset="0"/>
          <a:cs typeface="Avenir Black" panose="02000503020000020003" pitchFamily="2" charset="0"/>
        </a:defRPr>
      </a:lvl1pPr>
    </p:titleStyle>
    <p:bodyStyle>
      <a:lvl1pPr marL="342596" indent="-342596" algn="l" defTabSz="456791" rtl="0" eaLnBrk="1" latinLnBrk="0" hangingPunct="1">
        <a:spcBef>
          <a:spcPct val="20000"/>
        </a:spcBef>
        <a:buFont typeface="Arial"/>
        <a:buChar char="•"/>
        <a:defRPr sz="4000" b="0" i="0" kern="1200">
          <a:solidFill>
            <a:schemeClr val="tx1"/>
          </a:solidFill>
          <a:latin typeface="Avenir Medium" panose="02000503020000020003" pitchFamily="2" charset="0"/>
          <a:ea typeface="Avenir Medium" panose="02000503020000020003" pitchFamily="2" charset="0"/>
          <a:cs typeface="Avenir Medium" panose="02000503020000020003" pitchFamily="2" charset="0"/>
        </a:defRPr>
      </a:lvl1pPr>
      <a:lvl2pPr marL="742288" indent="-285495" algn="l" defTabSz="456791" rtl="0" eaLnBrk="1" latinLnBrk="0" hangingPunct="1">
        <a:spcBef>
          <a:spcPct val="20000"/>
        </a:spcBef>
        <a:buFont typeface="Arial"/>
        <a:buChar char="–"/>
        <a:defRPr sz="3600" b="0" i="0" kern="1200">
          <a:solidFill>
            <a:schemeClr val="tx1"/>
          </a:solidFill>
          <a:latin typeface="Avenir Medium" panose="02000503020000020003" pitchFamily="2" charset="0"/>
          <a:ea typeface="Avenir Medium" panose="02000503020000020003" pitchFamily="2" charset="0"/>
          <a:cs typeface="Avenir Medium" panose="02000503020000020003" pitchFamily="2" charset="0"/>
        </a:defRPr>
      </a:lvl2pPr>
      <a:lvl3pPr marL="1141981" indent="-228398" algn="l" defTabSz="456791" rtl="0" eaLnBrk="1" latinLnBrk="0" hangingPunct="1">
        <a:spcBef>
          <a:spcPct val="20000"/>
        </a:spcBef>
        <a:buFont typeface="Arial"/>
        <a:buChar char="•"/>
        <a:defRPr sz="3200" b="0" i="0" kern="1200">
          <a:solidFill>
            <a:schemeClr val="tx1"/>
          </a:solidFill>
          <a:latin typeface="Avenir Medium" panose="02000503020000020003" pitchFamily="2" charset="0"/>
          <a:ea typeface="Avenir Medium" panose="02000503020000020003" pitchFamily="2" charset="0"/>
          <a:cs typeface="Avenir Medium" panose="02000503020000020003" pitchFamily="2" charset="0"/>
        </a:defRPr>
      </a:lvl3pPr>
      <a:lvl4pPr marL="1598774" indent="-228398" algn="l" defTabSz="456791" rtl="0" eaLnBrk="1" latinLnBrk="0" hangingPunct="1">
        <a:spcBef>
          <a:spcPct val="20000"/>
        </a:spcBef>
        <a:buFont typeface="Arial"/>
        <a:buChar char="–"/>
        <a:defRPr sz="2800" b="0" i="0" kern="1200">
          <a:solidFill>
            <a:schemeClr val="tx1"/>
          </a:solidFill>
          <a:latin typeface="Avenir Medium" panose="02000503020000020003" pitchFamily="2" charset="0"/>
          <a:ea typeface="Avenir Medium" panose="02000503020000020003" pitchFamily="2" charset="0"/>
          <a:cs typeface="Avenir Medium" panose="02000503020000020003" pitchFamily="2" charset="0"/>
        </a:defRPr>
      </a:lvl4pPr>
      <a:lvl5pPr marL="2055567" indent="-228398" algn="l" defTabSz="456791" rtl="0" eaLnBrk="1" latinLnBrk="0" hangingPunct="1">
        <a:spcBef>
          <a:spcPct val="20000"/>
        </a:spcBef>
        <a:buFont typeface="Arial"/>
        <a:buChar char="»"/>
        <a:defRPr sz="2800" b="0" i="0" kern="1200">
          <a:solidFill>
            <a:schemeClr val="tx1"/>
          </a:solidFill>
          <a:latin typeface="Avenir Medium" panose="02000503020000020003" pitchFamily="2" charset="0"/>
          <a:ea typeface="Avenir Medium" panose="02000503020000020003" pitchFamily="2" charset="0"/>
          <a:cs typeface="Avenir Medium" panose="02000503020000020003" pitchFamily="2" charset="0"/>
        </a:defRPr>
      </a:lvl5pPr>
      <a:lvl6pPr marL="2512361" indent="-228398" algn="l" defTabSz="456791" rtl="0" eaLnBrk="1" latinLnBrk="0" hangingPunct="1">
        <a:spcBef>
          <a:spcPct val="20000"/>
        </a:spcBef>
        <a:buFont typeface="Arial"/>
        <a:buChar char="•"/>
        <a:defRPr sz="2000" kern="1200">
          <a:solidFill>
            <a:schemeClr val="tx1"/>
          </a:solidFill>
          <a:latin typeface="+mn-lt"/>
          <a:ea typeface="+mn-ea"/>
          <a:cs typeface="+mn-cs"/>
        </a:defRPr>
      </a:lvl6pPr>
      <a:lvl7pPr marL="2969154" indent="-228398" algn="l" defTabSz="456791" rtl="0" eaLnBrk="1" latinLnBrk="0" hangingPunct="1">
        <a:spcBef>
          <a:spcPct val="20000"/>
        </a:spcBef>
        <a:buFont typeface="Arial"/>
        <a:buChar char="•"/>
        <a:defRPr sz="2000" kern="1200">
          <a:solidFill>
            <a:schemeClr val="tx1"/>
          </a:solidFill>
          <a:latin typeface="+mn-lt"/>
          <a:ea typeface="+mn-ea"/>
          <a:cs typeface="+mn-cs"/>
        </a:defRPr>
      </a:lvl7pPr>
      <a:lvl8pPr marL="3425945" indent="-228398" algn="l" defTabSz="456791" rtl="0" eaLnBrk="1" latinLnBrk="0" hangingPunct="1">
        <a:spcBef>
          <a:spcPct val="20000"/>
        </a:spcBef>
        <a:buFont typeface="Arial"/>
        <a:buChar char="•"/>
        <a:defRPr sz="2000" kern="1200">
          <a:solidFill>
            <a:schemeClr val="tx1"/>
          </a:solidFill>
          <a:latin typeface="+mn-lt"/>
          <a:ea typeface="+mn-ea"/>
          <a:cs typeface="+mn-cs"/>
        </a:defRPr>
      </a:lvl8pPr>
      <a:lvl9pPr marL="3882738" indent="-228398" algn="l" defTabSz="456791"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6791" rtl="0" eaLnBrk="1" latinLnBrk="0" hangingPunct="1">
        <a:defRPr sz="1800" kern="1200">
          <a:solidFill>
            <a:schemeClr val="tx1"/>
          </a:solidFill>
          <a:latin typeface="+mn-lt"/>
          <a:ea typeface="+mn-ea"/>
          <a:cs typeface="+mn-cs"/>
        </a:defRPr>
      </a:lvl1pPr>
      <a:lvl2pPr marL="456791" algn="l" defTabSz="456791" rtl="0" eaLnBrk="1" latinLnBrk="0" hangingPunct="1">
        <a:defRPr sz="1800" kern="1200">
          <a:solidFill>
            <a:schemeClr val="tx1"/>
          </a:solidFill>
          <a:latin typeface="+mn-lt"/>
          <a:ea typeface="+mn-ea"/>
          <a:cs typeface="+mn-cs"/>
        </a:defRPr>
      </a:lvl2pPr>
      <a:lvl3pPr marL="913586" algn="l" defTabSz="456791" rtl="0" eaLnBrk="1" latinLnBrk="0" hangingPunct="1">
        <a:defRPr sz="1800" kern="1200">
          <a:solidFill>
            <a:schemeClr val="tx1"/>
          </a:solidFill>
          <a:latin typeface="+mn-lt"/>
          <a:ea typeface="+mn-ea"/>
          <a:cs typeface="+mn-cs"/>
        </a:defRPr>
      </a:lvl3pPr>
      <a:lvl4pPr marL="1370375" algn="l" defTabSz="456791" rtl="0" eaLnBrk="1" latinLnBrk="0" hangingPunct="1">
        <a:defRPr sz="1800" kern="1200">
          <a:solidFill>
            <a:schemeClr val="tx1"/>
          </a:solidFill>
          <a:latin typeface="+mn-lt"/>
          <a:ea typeface="+mn-ea"/>
          <a:cs typeface="+mn-cs"/>
        </a:defRPr>
      </a:lvl4pPr>
      <a:lvl5pPr marL="1827170" algn="l" defTabSz="456791" rtl="0" eaLnBrk="1" latinLnBrk="0" hangingPunct="1">
        <a:defRPr sz="1800" kern="1200">
          <a:solidFill>
            <a:schemeClr val="tx1"/>
          </a:solidFill>
          <a:latin typeface="+mn-lt"/>
          <a:ea typeface="+mn-ea"/>
          <a:cs typeface="+mn-cs"/>
        </a:defRPr>
      </a:lvl5pPr>
      <a:lvl6pPr marL="2283964" algn="l" defTabSz="456791" rtl="0" eaLnBrk="1" latinLnBrk="0" hangingPunct="1">
        <a:defRPr sz="1800" kern="1200">
          <a:solidFill>
            <a:schemeClr val="tx1"/>
          </a:solidFill>
          <a:latin typeface="+mn-lt"/>
          <a:ea typeface="+mn-ea"/>
          <a:cs typeface="+mn-cs"/>
        </a:defRPr>
      </a:lvl6pPr>
      <a:lvl7pPr marL="2740758" algn="l" defTabSz="456791" rtl="0" eaLnBrk="1" latinLnBrk="0" hangingPunct="1">
        <a:defRPr sz="1800" kern="1200">
          <a:solidFill>
            <a:schemeClr val="tx1"/>
          </a:solidFill>
          <a:latin typeface="+mn-lt"/>
          <a:ea typeface="+mn-ea"/>
          <a:cs typeface="+mn-cs"/>
        </a:defRPr>
      </a:lvl7pPr>
      <a:lvl8pPr marL="3197549" algn="l" defTabSz="456791" rtl="0" eaLnBrk="1" latinLnBrk="0" hangingPunct="1">
        <a:defRPr sz="1800" kern="1200">
          <a:solidFill>
            <a:schemeClr val="tx1"/>
          </a:solidFill>
          <a:latin typeface="+mn-lt"/>
          <a:ea typeface="+mn-ea"/>
          <a:cs typeface="+mn-cs"/>
        </a:defRPr>
      </a:lvl8pPr>
      <a:lvl9pPr marL="3654343" algn="l" defTabSz="45679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5A65B-FB44-2440-8ECA-96311C779788}"/>
              </a:ext>
            </a:extLst>
          </p:cNvPr>
          <p:cNvSpPr>
            <a:spLocks noGrp="1"/>
          </p:cNvSpPr>
          <p:nvPr>
            <p:ph type="title"/>
          </p:nvPr>
        </p:nvSpPr>
        <p:spPr/>
        <p:txBody>
          <a:bodyPr/>
          <a:lstStyle/>
          <a:p>
            <a:r>
              <a:rPr lang="en-US" dirty="0"/>
              <a:t>Getting to Know You</a:t>
            </a:r>
          </a:p>
        </p:txBody>
      </p:sp>
    </p:spTree>
    <p:extLst>
      <p:ext uri="{BB962C8B-B14F-4D97-AF65-F5344CB8AC3E}">
        <p14:creationId xmlns:p14="http://schemas.microsoft.com/office/powerpoint/2010/main" val="4182142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50C1F0-3A9C-374F-860C-D9F3B45C3797}"/>
              </a:ext>
            </a:extLst>
          </p:cNvPr>
          <p:cNvSpPr>
            <a:spLocks noGrp="1"/>
          </p:cNvSpPr>
          <p:nvPr>
            <p:ph type="title"/>
          </p:nvPr>
        </p:nvSpPr>
        <p:spPr/>
        <p:txBody>
          <a:bodyPr/>
          <a:lstStyle/>
          <a:p>
            <a:r>
              <a:rPr lang="en-US" dirty="0"/>
              <a:t>Getting To Know You</a:t>
            </a:r>
          </a:p>
        </p:txBody>
      </p:sp>
      <p:sp>
        <p:nvSpPr>
          <p:cNvPr id="5" name="Content Placeholder 4">
            <a:extLst>
              <a:ext uri="{FF2B5EF4-FFF2-40B4-BE49-F238E27FC236}">
                <a16:creationId xmlns:a16="http://schemas.microsoft.com/office/drawing/2014/main" id="{A40BE593-8D15-6942-B04F-DAB6E6411751}"/>
              </a:ext>
            </a:extLst>
          </p:cNvPr>
          <p:cNvSpPr>
            <a:spLocks noGrp="1"/>
          </p:cNvSpPr>
          <p:nvPr>
            <p:ph idx="1"/>
          </p:nvPr>
        </p:nvSpPr>
        <p:spPr/>
        <p:txBody>
          <a:bodyPr>
            <a:normAutofit/>
          </a:bodyPr>
          <a:lstStyle/>
          <a:p>
            <a:r>
              <a:rPr lang="en-US" dirty="0"/>
              <a:t>In your participant guide, look at the list of values and strengths:</a:t>
            </a:r>
          </a:p>
          <a:p>
            <a:pPr lvl="1"/>
            <a:r>
              <a:rPr lang="en-US" dirty="0"/>
              <a:t>Which ones matter most to you?</a:t>
            </a:r>
          </a:p>
          <a:p>
            <a:pPr lvl="1"/>
            <a:r>
              <a:rPr lang="en-US" dirty="0"/>
              <a:t>Which do you most naturally use to guide your choices?</a:t>
            </a:r>
          </a:p>
          <a:p>
            <a:pPr lvl="1"/>
            <a:r>
              <a:rPr lang="en-US" dirty="0"/>
              <a:t>Circle the two or three values most important to you.</a:t>
            </a:r>
          </a:p>
        </p:txBody>
      </p:sp>
    </p:spTree>
    <p:extLst>
      <p:ext uri="{BB962C8B-B14F-4D97-AF65-F5344CB8AC3E}">
        <p14:creationId xmlns:p14="http://schemas.microsoft.com/office/powerpoint/2010/main" val="955884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02699-023E-2241-9F4D-3162AB0F967B}"/>
              </a:ext>
            </a:extLst>
          </p:cNvPr>
          <p:cNvSpPr>
            <a:spLocks noGrp="1"/>
          </p:cNvSpPr>
          <p:nvPr>
            <p:ph type="title"/>
          </p:nvPr>
        </p:nvSpPr>
        <p:spPr/>
        <p:txBody>
          <a:bodyPr/>
          <a:lstStyle/>
          <a:p>
            <a:r>
              <a:rPr lang="en-US" dirty="0"/>
              <a:t>Getting To Know You</a:t>
            </a:r>
          </a:p>
        </p:txBody>
      </p:sp>
      <p:sp>
        <p:nvSpPr>
          <p:cNvPr id="3" name="Content Placeholder 2">
            <a:extLst>
              <a:ext uri="{FF2B5EF4-FFF2-40B4-BE49-F238E27FC236}">
                <a16:creationId xmlns:a16="http://schemas.microsoft.com/office/drawing/2014/main" id="{28AF9A3A-E528-A348-A132-E519DB4FE5EF}"/>
              </a:ext>
            </a:extLst>
          </p:cNvPr>
          <p:cNvSpPr>
            <a:spLocks noGrp="1"/>
          </p:cNvSpPr>
          <p:nvPr>
            <p:ph idx="1"/>
          </p:nvPr>
        </p:nvSpPr>
        <p:spPr>
          <a:xfrm>
            <a:off x="457200" y="1600200"/>
            <a:ext cx="8229600" cy="4939145"/>
          </a:xfrm>
        </p:spPr>
        <p:txBody>
          <a:bodyPr>
            <a:normAutofit fontScale="85000" lnSpcReduction="20000"/>
          </a:bodyPr>
          <a:lstStyle/>
          <a:p>
            <a:r>
              <a:rPr lang="en-US" dirty="0"/>
              <a:t>Next, look at the values you selected as most important to you.</a:t>
            </a:r>
          </a:p>
          <a:p>
            <a:pPr lvl="1"/>
            <a:r>
              <a:rPr lang="en-US" dirty="0"/>
              <a:t>Think about a time those values were most important to you.</a:t>
            </a:r>
          </a:p>
          <a:p>
            <a:pPr lvl="1"/>
            <a:r>
              <a:rPr lang="en-US" dirty="0"/>
              <a:t>In a few sentences, describe why these values are important.</a:t>
            </a:r>
          </a:p>
          <a:p>
            <a:pPr marL="0" indent="0">
              <a:buNone/>
            </a:pPr>
            <a:endParaRPr lang="en-US" dirty="0"/>
          </a:p>
          <a:p>
            <a:pPr marL="0" indent="0" algn="ctr">
              <a:buNone/>
            </a:pPr>
            <a:r>
              <a:rPr lang="en-US" sz="3800" i="1" dirty="0">
                <a:latin typeface="Avenir Medium" panose="02000503020000020003" pitchFamily="2" charset="0"/>
              </a:rPr>
              <a:t>Don’t worry about spelling, grammar, or how well written it is!</a:t>
            </a:r>
          </a:p>
          <a:p>
            <a:pPr marL="0" indent="0" algn="ctr">
              <a:buNone/>
            </a:pPr>
            <a:endParaRPr lang="en-US" sz="3800" i="1" dirty="0">
              <a:latin typeface="Avenir Medium" panose="02000503020000020003" pitchFamily="2" charset="0"/>
            </a:endParaRPr>
          </a:p>
          <a:p>
            <a:r>
              <a:rPr lang="en-US" sz="4100" dirty="0">
                <a:latin typeface="Garamond" panose="02020404030301010803" pitchFamily="18" charset="0"/>
              </a:rPr>
              <a:t>Take a few minutes to discuss with a partner</a:t>
            </a:r>
          </a:p>
        </p:txBody>
      </p:sp>
    </p:spTree>
    <p:extLst>
      <p:ext uri="{BB962C8B-B14F-4D97-AF65-F5344CB8AC3E}">
        <p14:creationId xmlns:p14="http://schemas.microsoft.com/office/powerpoint/2010/main" val="263361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11063</TotalTime>
  <Words>620</Words>
  <Application>Microsoft Office PowerPoint</Application>
  <PresentationFormat>On-screen Show (4:3)</PresentationFormat>
  <Paragraphs>38</Paragraphs>
  <Slides>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vt:lpstr>
      <vt:lpstr>Avenir Black</vt:lpstr>
      <vt:lpstr>Avenir Medium</vt:lpstr>
      <vt:lpstr>Calibri</vt:lpstr>
      <vt:lpstr>Cambria</vt:lpstr>
      <vt:lpstr>Garamond</vt:lpstr>
      <vt:lpstr>Wingdings</vt:lpstr>
      <vt:lpstr>Office Theme</vt:lpstr>
      <vt:lpstr>Getting to Know You</vt:lpstr>
      <vt:lpstr>Getting To Know You</vt:lpstr>
      <vt:lpstr>Getting To Know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 Force Resilience Training  First Term Airmen Course Skills</dc:title>
  <dc:creator>Jill Antonishak</dc:creator>
  <cp:lastModifiedBy>JAMES, SUZANNE L GS-12 USAF PACAF 36 WG/CVB</cp:lastModifiedBy>
  <cp:revision>11</cp:revision>
  <dcterms:created xsi:type="dcterms:W3CDTF">2019-01-21T02:35:32Z</dcterms:created>
  <dcterms:modified xsi:type="dcterms:W3CDTF">2019-02-04T04:27:17Z</dcterms:modified>
</cp:coreProperties>
</file>